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01CF5-F24A-4432-8CB4-A4E0CBBFFC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A0BDF6-7FFB-41FF-BB99-9EBF55C11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Singleton</a:t>
          </a:r>
          <a:r>
            <a:rPr lang="en-US" dirty="0"/>
            <a:t>: Ensures only one </a:t>
          </a:r>
          <a:r>
            <a:rPr lang="en-US" dirty="0" err="1"/>
            <a:t>InputManager</a:t>
          </a:r>
          <a:r>
            <a:rPr lang="en-US" dirty="0"/>
            <a:t>, </a:t>
          </a:r>
          <a:r>
            <a:rPr lang="en-US" dirty="0" err="1"/>
            <a:t>UIManager</a:t>
          </a:r>
          <a:r>
            <a:rPr lang="en-US" dirty="0"/>
            <a:t>, </a:t>
          </a:r>
          <a:r>
            <a:rPr lang="en-US" dirty="0" err="1"/>
            <a:t>AudioManager</a:t>
          </a:r>
          <a:r>
            <a:rPr lang="en-US" dirty="0"/>
            <a:t>, and HealthSystem</a:t>
          </a:r>
        </a:p>
      </dgm:t>
    </dgm:pt>
    <dgm:pt modelId="{54EE6D31-BD7C-43BA-8E06-ED9785C5B9D7}" type="parTrans" cxnId="{A55A34F3-AB2E-4A51-A651-E24622AD4DB5}">
      <dgm:prSet/>
      <dgm:spPr/>
      <dgm:t>
        <a:bodyPr/>
        <a:lstStyle/>
        <a:p>
          <a:endParaRPr lang="en-US"/>
        </a:p>
      </dgm:t>
    </dgm:pt>
    <dgm:pt modelId="{1C0606FD-D134-4324-BA64-1388F9D676E0}" type="sibTrans" cxnId="{A55A34F3-AB2E-4A51-A651-E24622AD4DB5}">
      <dgm:prSet/>
      <dgm:spPr/>
      <dgm:t>
        <a:bodyPr/>
        <a:lstStyle/>
        <a:p>
          <a:endParaRPr lang="en-US"/>
        </a:p>
      </dgm:t>
    </dgm:pt>
    <dgm:pt modelId="{2812D12F-4A89-475B-9188-68510CCAF2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Observer</a:t>
          </a:r>
          <a:r>
            <a:rPr lang="en-US" dirty="0"/>
            <a:t>: HUD and SFX update when player health changes</a:t>
          </a:r>
        </a:p>
      </dgm:t>
    </dgm:pt>
    <dgm:pt modelId="{FAADB3F2-E8F0-4BF1-8AFF-A129F7720C46}" type="parTrans" cxnId="{026C018A-84D7-4FD2-B9B7-6AB8A3126FEF}">
      <dgm:prSet/>
      <dgm:spPr/>
      <dgm:t>
        <a:bodyPr/>
        <a:lstStyle/>
        <a:p>
          <a:endParaRPr lang="en-US"/>
        </a:p>
      </dgm:t>
    </dgm:pt>
    <dgm:pt modelId="{F7FDD73F-60F5-4DD8-84A2-8DFF8864432A}" type="sibTrans" cxnId="{026C018A-84D7-4FD2-B9B7-6AB8A3126FEF}">
      <dgm:prSet/>
      <dgm:spPr/>
      <dgm:t>
        <a:bodyPr/>
        <a:lstStyle/>
        <a:p>
          <a:endParaRPr lang="en-US"/>
        </a:p>
      </dgm:t>
    </dgm:pt>
    <dgm:pt modelId="{BF787474-326D-4505-B8A8-CE5CEB5126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Factory</a:t>
          </a:r>
          <a:r>
            <a:rPr lang="en-US"/>
            <a:t>: LevelSpawner dynamically creates random level blocks</a:t>
          </a:r>
        </a:p>
      </dgm:t>
    </dgm:pt>
    <dgm:pt modelId="{506F0E1F-A41B-4DE2-AD9E-3BBFFE598CDE}" type="parTrans" cxnId="{D6200FB2-45A6-4E93-9D99-26D85253EA4B}">
      <dgm:prSet/>
      <dgm:spPr/>
      <dgm:t>
        <a:bodyPr/>
        <a:lstStyle/>
        <a:p>
          <a:endParaRPr lang="en-US"/>
        </a:p>
      </dgm:t>
    </dgm:pt>
    <dgm:pt modelId="{B3FB9A14-B67F-4095-8711-5EE500A4ADC7}" type="sibTrans" cxnId="{D6200FB2-45A6-4E93-9D99-26D85253EA4B}">
      <dgm:prSet/>
      <dgm:spPr/>
      <dgm:t>
        <a:bodyPr/>
        <a:lstStyle/>
        <a:p>
          <a:endParaRPr lang="en-US"/>
        </a:p>
      </dgm:t>
    </dgm:pt>
    <dgm:pt modelId="{A64D0E71-31E2-4E28-9B98-2E3E10113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Chain of Responsibility</a:t>
          </a:r>
          <a:r>
            <a:rPr lang="en-US" dirty="0"/>
            <a:t>: Handles progressive damage (visual feedback on the car)</a:t>
          </a:r>
        </a:p>
      </dgm:t>
    </dgm:pt>
    <dgm:pt modelId="{EB27D296-A1A1-4AF2-AC9A-15354923548E}" type="parTrans" cxnId="{1E62D9CE-8908-4964-85E2-98B47CB87F60}">
      <dgm:prSet/>
      <dgm:spPr/>
      <dgm:t>
        <a:bodyPr/>
        <a:lstStyle/>
        <a:p>
          <a:endParaRPr lang="en-US"/>
        </a:p>
      </dgm:t>
    </dgm:pt>
    <dgm:pt modelId="{FB382EA9-2D7C-40BD-BFBA-513EA9A855F4}" type="sibTrans" cxnId="{1E62D9CE-8908-4964-85E2-98B47CB87F60}">
      <dgm:prSet/>
      <dgm:spPr/>
      <dgm:t>
        <a:bodyPr/>
        <a:lstStyle/>
        <a:p>
          <a:endParaRPr lang="en-US"/>
        </a:p>
      </dgm:t>
    </dgm:pt>
    <dgm:pt modelId="{18489089-88B6-4C5F-8362-61B45A7AE2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Strategy (Modified)</a:t>
          </a:r>
          <a:r>
            <a:rPr lang="en-US"/>
            <a:t>: Each level defines its own obstacle/powerup layout logic</a:t>
          </a:r>
        </a:p>
      </dgm:t>
    </dgm:pt>
    <dgm:pt modelId="{B4D09C03-8D97-405B-A172-0673C6E6300C}" type="parTrans" cxnId="{B12C5A4F-E641-4EF7-BC4E-2BC781653C34}">
      <dgm:prSet/>
      <dgm:spPr/>
      <dgm:t>
        <a:bodyPr/>
        <a:lstStyle/>
        <a:p>
          <a:endParaRPr lang="en-US"/>
        </a:p>
      </dgm:t>
    </dgm:pt>
    <dgm:pt modelId="{20556FA0-2559-4617-97F7-609D3F2A6DCD}" type="sibTrans" cxnId="{B12C5A4F-E641-4EF7-BC4E-2BC781653C34}">
      <dgm:prSet/>
      <dgm:spPr/>
      <dgm:t>
        <a:bodyPr/>
        <a:lstStyle/>
        <a:p>
          <a:endParaRPr lang="en-US"/>
        </a:p>
      </dgm:t>
    </dgm:pt>
    <dgm:pt modelId="{D9995B9D-2155-452E-B8C2-2A8F3838F4B1}" type="pres">
      <dgm:prSet presAssocID="{C0D01CF5-F24A-4432-8CB4-A4E0CBBFFC68}" presName="root" presStyleCnt="0">
        <dgm:presLayoutVars>
          <dgm:dir/>
          <dgm:resizeHandles val="exact"/>
        </dgm:presLayoutVars>
      </dgm:prSet>
      <dgm:spPr/>
    </dgm:pt>
    <dgm:pt modelId="{45DA3D22-32BB-4B70-B2D4-DBC5940507B1}" type="pres">
      <dgm:prSet presAssocID="{68A0BDF6-7FFB-41FF-BB99-9EBF55C11DC8}" presName="compNode" presStyleCnt="0"/>
      <dgm:spPr/>
    </dgm:pt>
    <dgm:pt modelId="{01E5624A-8115-4739-A109-6561FB799CA9}" type="pres">
      <dgm:prSet presAssocID="{68A0BDF6-7FFB-41FF-BB99-9EBF55C11DC8}" presName="bgRect" presStyleLbl="bgShp" presStyleIdx="0" presStyleCnt="5"/>
      <dgm:spPr/>
    </dgm:pt>
    <dgm:pt modelId="{90F2F5AA-D5E7-4BD9-8317-3ADC051159BD}" type="pres">
      <dgm:prSet presAssocID="{68A0BDF6-7FFB-41FF-BB99-9EBF55C11DC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8556759-D8F6-46EE-84A5-EE1E77650687}" type="pres">
      <dgm:prSet presAssocID="{68A0BDF6-7FFB-41FF-BB99-9EBF55C11DC8}" presName="spaceRect" presStyleCnt="0"/>
      <dgm:spPr/>
    </dgm:pt>
    <dgm:pt modelId="{4F382E86-C433-4CAF-8F8F-CCA9ACE1DD4E}" type="pres">
      <dgm:prSet presAssocID="{68A0BDF6-7FFB-41FF-BB99-9EBF55C11DC8}" presName="parTx" presStyleLbl="revTx" presStyleIdx="0" presStyleCnt="5">
        <dgm:presLayoutVars>
          <dgm:chMax val="0"/>
          <dgm:chPref val="0"/>
        </dgm:presLayoutVars>
      </dgm:prSet>
      <dgm:spPr/>
    </dgm:pt>
    <dgm:pt modelId="{6F9B4633-BBB5-47EE-8B5A-21DB490FF918}" type="pres">
      <dgm:prSet presAssocID="{1C0606FD-D134-4324-BA64-1388F9D676E0}" presName="sibTrans" presStyleCnt="0"/>
      <dgm:spPr/>
    </dgm:pt>
    <dgm:pt modelId="{3066A523-3DA6-4A7A-805C-270DEB387B2F}" type="pres">
      <dgm:prSet presAssocID="{2812D12F-4A89-475B-9188-68510CCAF2CA}" presName="compNode" presStyleCnt="0"/>
      <dgm:spPr/>
    </dgm:pt>
    <dgm:pt modelId="{DDF370B1-073D-489B-AECD-D81F58CF1693}" type="pres">
      <dgm:prSet presAssocID="{2812D12F-4A89-475B-9188-68510CCAF2CA}" presName="bgRect" presStyleLbl="bgShp" presStyleIdx="1" presStyleCnt="5"/>
      <dgm:spPr/>
    </dgm:pt>
    <dgm:pt modelId="{123C0940-39B8-4B9E-B79A-79FF153387AC}" type="pres">
      <dgm:prSet presAssocID="{2812D12F-4A89-475B-9188-68510CCAF2C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4D7BA16-A49E-4F08-87ED-A0B09A048F9F}" type="pres">
      <dgm:prSet presAssocID="{2812D12F-4A89-475B-9188-68510CCAF2CA}" presName="spaceRect" presStyleCnt="0"/>
      <dgm:spPr/>
    </dgm:pt>
    <dgm:pt modelId="{789240AE-1AF5-496F-A03E-C55687533DD3}" type="pres">
      <dgm:prSet presAssocID="{2812D12F-4A89-475B-9188-68510CCAF2CA}" presName="parTx" presStyleLbl="revTx" presStyleIdx="1" presStyleCnt="5">
        <dgm:presLayoutVars>
          <dgm:chMax val="0"/>
          <dgm:chPref val="0"/>
        </dgm:presLayoutVars>
      </dgm:prSet>
      <dgm:spPr/>
    </dgm:pt>
    <dgm:pt modelId="{E365791E-EA4F-423F-9300-F11F0AD06ED1}" type="pres">
      <dgm:prSet presAssocID="{F7FDD73F-60F5-4DD8-84A2-8DFF8864432A}" presName="sibTrans" presStyleCnt="0"/>
      <dgm:spPr/>
    </dgm:pt>
    <dgm:pt modelId="{0F909547-DABF-4429-AEE2-D7E4FA2F5F10}" type="pres">
      <dgm:prSet presAssocID="{BF787474-326D-4505-B8A8-CE5CEB51269D}" presName="compNode" presStyleCnt="0"/>
      <dgm:spPr/>
    </dgm:pt>
    <dgm:pt modelId="{B4532028-3DA7-42B3-9DFB-792B56D64BDD}" type="pres">
      <dgm:prSet presAssocID="{BF787474-326D-4505-B8A8-CE5CEB51269D}" presName="bgRect" presStyleLbl="bgShp" presStyleIdx="2" presStyleCnt="5"/>
      <dgm:spPr/>
    </dgm:pt>
    <dgm:pt modelId="{C1A1DD18-2970-4A97-ACF2-DFD7AF4A53D5}" type="pres">
      <dgm:prSet presAssocID="{BF787474-326D-4505-B8A8-CE5CEB5126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7F679921-F54F-4BD0-A83D-5640B77B30BC}" type="pres">
      <dgm:prSet presAssocID="{BF787474-326D-4505-B8A8-CE5CEB51269D}" presName="spaceRect" presStyleCnt="0"/>
      <dgm:spPr/>
    </dgm:pt>
    <dgm:pt modelId="{778373E2-F2EE-4C15-AAF8-4BAC8D05E23F}" type="pres">
      <dgm:prSet presAssocID="{BF787474-326D-4505-B8A8-CE5CEB51269D}" presName="parTx" presStyleLbl="revTx" presStyleIdx="2" presStyleCnt="5">
        <dgm:presLayoutVars>
          <dgm:chMax val="0"/>
          <dgm:chPref val="0"/>
        </dgm:presLayoutVars>
      </dgm:prSet>
      <dgm:spPr/>
    </dgm:pt>
    <dgm:pt modelId="{0B62D079-27FF-4C04-BC4F-A5EA442E22C6}" type="pres">
      <dgm:prSet presAssocID="{B3FB9A14-B67F-4095-8711-5EE500A4ADC7}" presName="sibTrans" presStyleCnt="0"/>
      <dgm:spPr/>
    </dgm:pt>
    <dgm:pt modelId="{124E4FF5-D00C-4CD9-A351-C1F885310991}" type="pres">
      <dgm:prSet presAssocID="{A64D0E71-31E2-4E28-9B98-2E3E10113348}" presName="compNode" presStyleCnt="0"/>
      <dgm:spPr/>
    </dgm:pt>
    <dgm:pt modelId="{A8CCB1BB-8E9C-451E-A127-82829E9665B3}" type="pres">
      <dgm:prSet presAssocID="{A64D0E71-31E2-4E28-9B98-2E3E10113348}" presName="bgRect" presStyleLbl="bgShp" presStyleIdx="3" presStyleCnt="5"/>
      <dgm:spPr/>
    </dgm:pt>
    <dgm:pt modelId="{235F5F7D-288F-48DA-8CA3-67D0BD87C14D}" type="pres">
      <dgm:prSet presAssocID="{A64D0E71-31E2-4E28-9B98-2E3E1011334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2336F38-3D7B-4C3B-97E3-E2D4CB8F12C3}" type="pres">
      <dgm:prSet presAssocID="{A64D0E71-31E2-4E28-9B98-2E3E10113348}" presName="spaceRect" presStyleCnt="0"/>
      <dgm:spPr/>
    </dgm:pt>
    <dgm:pt modelId="{AC4EB149-DAD8-400E-93BE-EC26DE70237D}" type="pres">
      <dgm:prSet presAssocID="{A64D0E71-31E2-4E28-9B98-2E3E10113348}" presName="parTx" presStyleLbl="revTx" presStyleIdx="3" presStyleCnt="5">
        <dgm:presLayoutVars>
          <dgm:chMax val="0"/>
          <dgm:chPref val="0"/>
        </dgm:presLayoutVars>
      </dgm:prSet>
      <dgm:spPr/>
    </dgm:pt>
    <dgm:pt modelId="{F77A618E-8F32-4CEF-A8CE-6C0C66CCA130}" type="pres">
      <dgm:prSet presAssocID="{FB382EA9-2D7C-40BD-BFBA-513EA9A855F4}" presName="sibTrans" presStyleCnt="0"/>
      <dgm:spPr/>
    </dgm:pt>
    <dgm:pt modelId="{2E2F7FB6-1277-4F3C-B1F2-EC892B49C14C}" type="pres">
      <dgm:prSet presAssocID="{18489089-88B6-4C5F-8362-61B45A7AE2D2}" presName="compNode" presStyleCnt="0"/>
      <dgm:spPr/>
    </dgm:pt>
    <dgm:pt modelId="{40561B62-13CD-467F-8B76-2B904EEFDFE3}" type="pres">
      <dgm:prSet presAssocID="{18489089-88B6-4C5F-8362-61B45A7AE2D2}" presName="bgRect" presStyleLbl="bgShp" presStyleIdx="4" presStyleCnt="5"/>
      <dgm:spPr/>
    </dgm:pt>
    <dgm:pt modelId="{084AB9FE-35EB-4DEE-8706-5D68418D661C}" type="pres">
      <dgm:prSet presAssocID="{18489089-88B6-4C5F-8362-61B45A7AE2D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C4C22A8-CB73-44A4-8FBE-E08D8A3425D0}" type="pres">
      <dgm:prSet presAssocID="{18489089-88B6-4C5F-8362-61B45A7AE2D2}" presName="spaceRect" presStyleCnt="0"/>
      <dgm:spPr/>
    </dgm:pt>
    <dgm:pt modelId="{E874ECDB-844E-4D37-A454-69BFAA479C9B}" type="pres">
      <dgm:prSet presAssocID="{18489089-88B6-4C5F-8362-61B45A7AE2D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CE96942-882F-4FDC-B000-4C322F1AA70A}" type="presOf" srcId="{A64D0E71-31E2-4E28-9B98-2E3E10113348}" destId="{AC4EB149-DAD8-400E-93BE-EC26DE70237D}" srcOrd="0" destOrd="0" presId="urn:microsoft.com/office/officeart/2018/2/layout/IconVerticalSolidList"/>
    <dgm:cxn modelId="{B12C5A4F-E641-4EF7-BC4E-2BC781653C34}" srcId="{C0D01CF5-F24A-4432-8CB4-A4E0CBBFFC68}" destId="{18489089-88B6-4C5F-8362-61B45A7AE2D2}" srcOrd="4" destOrd="0" parTransId="{B4D09C03-8D97-405B-A172-0673C6E6300C}" sibTransId="{20556FA0-2559-4617-97F7-609D3F2A6DCD}"/>
    <dgm:cxn modelId="{026C018A-84D7-4FD2-B9B7-6AB8A3126FEF}" srcId="{C0D01CF5-F24A-4432-8CB4-A4E0CBBFFC68}" destId="{2812D12F-4A89-475B-9188-68510CCAF2CA}" srcOrd="1" destOrd="0" parTransId="{FAADB3F2-E8F0-4BF1-8AFF-A129F7720C46}" sibTransId="{F7FDD73F-60F5-4DD8-84A2-8DFF8864432A}"/>
    <dgm:cxn modelId="{D6200FB2-45A6-4E93-9D99-26D85253EA4B}" srcId="{C0D01CF5-F24A-4432-8CB4-A4E0CBBFFC68}" destId="{BF787474-326D-4505-B8A8-CE5CEB51269D}" srcOrd="2" destOrd="0" parTransId="{506F0E1F-A41B-4DE2-AD9E-3BBFFE598CDE}" sibTransId="{B3FB9A14-B67F-4095-8711-5EE500A4ADC7}"/>
    <dgm:cxn modelId="{518F20B5-C26D-414E-B4AB-8021A299A9B9}" type="presOf" srcId="{2812D12F-4A89-475B-9188-68510CCAF2CA}" destId="{789240AE-1AF5-496F-A03E-C55687533DD3}" srcOrd="0" destOrd="0" presId="urn:microsoft.com/office/officeart/2018/2/layout/IconVerticalSolidList"/>
    <dgm:cxn modelId="{2CDE53BC-7417-4416-B576-F729F1A66454}" type="presOf" srcId="{BF787474-326D-4505-B8A8-CE5CEB51269D}" destId="{778373E2-F2EE-4C15-AAF8-4BAC8D05E23F}" srcOrd="0" destOrd="0" presId="urn:microsoft.com/office/officeart/2018/2/layout/IconVerticalSolidList"/>
    <dgm:cxn modelId="{FB6B12CC-5CA9-4F6B-8F2B-6B56822527BB}" type="presOf" srcId="{C0D01CF5-F24A-4432-8CB4-A4E0CBBFFC68}" destId="{D9995B9D-2155-452E-B8C2-2A8F3838F4B1}" srcOrd="0" destOrd="0" presId="urn:microsoft.com/office/officeart/2018/2/layout/IconVerticalSolidList"/>
    <dgm:cxn modelId="{1E62D9CE-8908-4964-85E2-98B47CB87F60}" srcId="{C0D01CF5-F24A-4432-8CB4-A4E0CBBFFC68}" destId="{A64D0E71-31E2-4E28-9B98-2E3E10113348}" srcOrd="3" destOrd="0" parTransId="{EB27D296-A1A1-4AF2-AC9A-15354923548E}" sibTransId="{FB382EA9-2D7C-40BD-BFBA-513EA9A855F4}"/>
    <dgm:cxn modelId="{4840D0D0-939A-43D1-B5CC-331653DD5DFB}" type="presOf" srcId="{68A0BDF6-7FFB-41FF-BB99-9EBF55C11DC8}" destId="{4F382E86-C433-4CAF-8F8F-CCA9ACE1DD4E}" srcOrd="0" destOrd="0" presId="urn:microsoft.com/office/officeart/2018/2/layout/IconVerticalSolidList"/>
    <dgm:cxn modelId="{D0C7D7DA-198D-47CB-85F5-AE0602D02880}" type="presOf" srcId="{18489089-88B6-4C5F-8362-61B45A7AE2D2}" destId="{E874ECDB-844E-4D37-A454-69BFAA479C9B}" srcOrd="0" destOrd="0" presId="urn:microsoft.com/office/officeart/2018/2/layout/IconVerticalSolidList"/>
    <dgm:cxn modelId="{A55A34F3-AB2E-4A51-A651-E24622AD4DB5}" srcId="{C0D01CF5-F24A-4432-8CB4-A4E0CBBFFC68}" destId="{68A0BDF6-7FFB-41FF-BB99-9EBF55C11DC8}" srcOrd="0" destOrd="0" parTransId="{54EE6D31-BD7C-43BA-8E06-ED9785C5B9D7}" sibTransId="{1C0606FD-D134-4324-BA64-1388F9D676E0}"/>
    <dgm:cxn modelId="{72C4967E-DBF0-49A4-95E9-2CB7F1EEC654}" type="presParOf" srcId="{D9995B9D-2155-452E-B8C2-2A8F3838F4B1}" destId="{45DA3D22-32BB-4B70-B2D4-DBC5940507B1}" srcOrd="0" destOrd="0" presId="urn:microsoft.com/office/officeart/2018/2/layout/IconVerticalSolidList"/>
    <dgm:cxn modelId="{A9213F13-8F22-4468-A45F-4A23381670CF}" type="presParOf" srcId="{45DA3D22-32BB-4B70-B2D4-DBC5940507B1}" destId="{01E5624A-8115-4739-A109-6561FB799CA9}" srcOrd="0" destOrd="0" presId="urn:microsoft.com/office/officeart/2018/2/layout/IconVerticalSolidList"/>
    <dgm:cxn modelId="{44D5DF5E-F8B9-4221-A1EC-67B3CF639E07}" type="presParOf" srcId="{45DA3D22-32BB-4B70-B2D4-DBC5940507B1}" destId="{90F2F5AA-D5E7-4BD9-8317-3ADC051159BD}" srcOrd="1" destOrd="0" presId="urn:microsoft.com/office/officeart/2018/2/layout/IconVerticalSolidList"/>
    <dgm:cxn modelId="{ED0918EC-FB57-4B2B-BC36-0BC884BB8F16}" type="presParOf" srcId="{45DA3D22-32BB-4B70-B2D4-DBC5940507B1}" destId="{28556759-D8F6-46EE-84A5-EE1E77650687}" srcOrd="2" destOrd="0" presId="urn:microsoft.com/office/officeart/2018/2/layout/IconVerticalSolidList"/>
    <dgm:cxn modelId="{2C8D5B22-D0D4-4B88-A41C-920C982D91D8}" type="presParOf" srcId="{45DA3D22-32BB-4B70-B2D4-DBC5940507B1}" destId="{4F382E86-C433-4CAF-8F8F-CCA9ACE1DD4E}" srcOrd="3" destOrd="0" presId="urn:microsoft.com/office/officeart/2018/2/layout/IconVerticalSolidList"/>
    <dgm:cxn modelId="{B9ADB0B6-C1CC-4F2A-8342-09698C42179C}" type="presParOf" srcId="{D9995B9D-2155-452E-B8C2-2A8F3838F4B1}" destId="{6F9B4633-BBB5-47EE-8B5A-21DB490FF918}" srcOrd="1" destOrd="0" presId="urn:microsoft.com/office/officeart/2018/2/layout/IconVerticalSolidList"/>
    <dgm:cxn modelId="{054064EB-9F2E-4DDF-8978-E26D4D0950F4}" type="presParOf" srcId="{D9995B9D-2155-452E-B8C2-2A8F3838F4B1}" destId="{3066A523-3DA6-4A7A-805C-270DEB387B2F}" srcOrd="2" destOrd="0" presId="urn:microsoft.com/office/officeart/2018/2/layout/IconVerticalSolidList"/>
    <dgm:cxn modelId="{4DE46272-6068-4A4A-A1DE-865D385088A8}" type="presParOf" srcId="{3066A523-3DA6-4A7A-805C-270DEB387B2F}" destId="{DDF370B1-073D-489B-AECD-D81F58CF1693}" srcOrd="0" destOrd="0" presId="urn:microsoft.com/office/officeart/2018/2/layout/IconVerticalSolidList"/>
    <dgm:cxn modelId="{2C83919F-92FB-4D07-AB27-72D65F71CB85}" type="presParOf" srcId="{3066A523-3DA6-4A7A-805C-270DEB387B2F}" destId="{123C0940-39B8-4B9E-B79A-79FF153387AC}" srcOrd="1" destOrd="0" presId="urn:microsoft.com/office/officeart/2018/2/layout/IconVerticalSolidList"/>
    <dgm:cxn modelId="{1984FEC4-E1FB-422F-AE5D-681750568D89}" type="presParOf" srcId="{3066A523-3DA6-4A7A-805C-270DEB387B2F}" destId="{24D7BA16-A49E-4F08-87ED-A0B09A048F9F}" srcOrd="2" destOrd="0" presId="urn:microsoft.com/office/officeart/2018/2/layout/IconVerticalSolidList"/>
    <dgm:cxn modelId="{29A56D97-F6FD-40D9-963E-D8D6D62C5E62}" type="presParOf" srcId="{3066A523-3DA6-4A7A-805C-270DEB387B2F}" destId="{789240AE-1AF5-496F-A03E-C55687533DD3}" srcOrd="3" destOrd="0" presId="urn:microsoft.com/office/officeart/2018/2/layout/IconVerticalSolidList"/>
    <dgm:cxn modelId="{98AF1BBB-5E9B-424A-A541-8B092E88BA9A}" type="presParOf" srcId="{D9995B9D-2155-452E-B8C2-2A8F3838F4B1}" destId="{E365791E-EA4F-423F-9300-F11F0AD06ED1}" srcOrd="3" destOrd="0" presId="urn:microsoft.com/office/officeart/2018/2/layout/IconVerticalSolidList"/>
    <dgm:cxn modelId="{29FC7CD7-95EC-4988-A723-220CF6CD4213}" type="presParOf" srcId="{D9995B9D-2155-452E-B8C2-2A8F3838F4B1}" destId="{0F909547-DABF-4429-AEE2-D7E4FA2F5F10}" srcOrd="4" destOrd="0" presId="urn:microsoft.com/office/officeart/2018/2/layout/IconVerticalSolidList"/>
    <dgm:cxn modelId="{9C2B81B4-FC34-4152-ABCC-AD554E330B3B}" type="presParOf" srcId="{0F909547-DABF-4429-AEE2-D7E4FA2F5F10}" destId="{B4532028-3DA7-42B3-9DFB-792B56D64BDD}" srcOrd="0" destOrd="0" presId="urn:microsoft.com/office/officeart/2018/2/layout/IconVerticalSolidList"/>
    <dgm:cxn modelId="{5F8C0488-D73C-4D0D-B8B6-A7E6CDB0F709}" type="presParOf" srcId="{0F909547-DABF-4429-AEE2-D7E4FA2F5F10}" destId="{C1A1DD18-2970-4A97-ACF2-DFD7AF4A53D5}" srcOrd="1" destOrd="0" presId="urn:microsoft.com/office/officeart/2018/2/layout/IconVerticalSolidList"/>
    <dgm:cxn modelId="{1743507C-5110-43F8-807E-EA6142E60ECF}" type="presParOf" srcId="{0F909547-DABF-4429-AEE2-D7E4FA2F5F10}" destId="{7F679921-F54F-4BD0-A83D-5640B77B30BC}" srcOrd="2" destOrd="0" presId="urn:microsoft.com/office/officeart/2018/2/layout/IconVerticalSolidList"/>
    <dgm:cxn modelId="{0F9D5047-5D3C-404D-BEF0-A53744B14DD5}" type="presParOf" srcId="{0F909547-DABF-4429-AEE2-D7E4FA2F5F10}" destId="{778373E2-F2EE-4C15-AAF8-4BAC8D05E23F}" srcOrd="3" destOrd="0" presId="urn:microsoft.com/office/officeart/2018/2/layout/IconVerticalSolidList"/>
    <dgm:cxn modelId="{397E16E8-AC81-4CDE-8421-31ECF8921B3C}" type="presParOf" srcId="{D9995B9D-2155-452E-B8C2-2A8F3838F4B1}" destId="{0B62D079-27FF-4C04-BC4F-A5EA442E22C6}" srcOrd="5" destOrd="0" presId="urn:microsoft.com/office/officeart/2018/2/layout/IconVerticalSolidList"/>
    <dgm:cxn modelId="{A6E32E2D-C79B-498F-9A89-1E217FE001C4}" type="presParOf" srcId="{D9995B9D-2155-452E-B8C2-2A8F3838F4B1}" destId="{124E4FF5-D00C-4CD9-A351-C1F885310991}" srcOrd="6" destOrd="0" presId="urn:microsoft.com/office/officeart/2018/2/layout/IconVerticalSolidList"/>
    <dgm:cxn modelId="{6099D71A-56E5-4AC5-8B8E-1C351F26B183}" type="presParOf" srcId="{124E4FF5-D00C-4CD9-A351-C1F885310991}" destId="{A8CCB1BB-8E9C-451E-A127-82829E9665B3}" srcOrd="0" destOrd="0" presId="urn:microsoft.com/office/officeart/2018/2/layout/IconVerticalSolidList"/>
    <dgm:cxn modelId="{4E9E5030-2A99-41A8-AA84-181F24847D21}" type="presParOf" srcId="{124E4FF5-D00C-4CD9-A351-C1F885310991}" destId="{235F5F7D-288F-48DA-8CA3-67D0BD87C14D}" srcOrd="1" destOrd="0" presId="urn:microsoft.com/office/officeart/2018/2/layout/IconVerticalSolidList"/>
    <dgm:cxn modelId="{606B7AAE-E4B4-446D-AE5B-4D706636C44E}" type="presParOf" srcId="{124E4FF5-D00C-4CD9-A351-C1F885310991}" destId="{12336F38-3D7B-4C3B-97E3-E2D4CB8F12C3}" srcOrd="2" destOrd="0" presId="urn:microsoft.com/office/officeart/2018/2/layout/IconVerticalSolidList"/>
    <dgm:cxn modelId="{1E29E361-587F-4615-A794-F5CBEB9CD36F}" type="presParOf" srcId="{124E4FF5-D00C-4CD9-A351-C1F885310991}" destId="{AC4EB149-DAD8-400E-93BE-EC26DE70237D}" srcOrd="3" destOrd="0" presId="urn:microsoft.com/office/officeart/2018/2/layout/IconVerticalSolidList"/>
    <dgm:cxn modelId="{5B50C0E3-18DC-49AC-BA18-02C036DB8460}" type="presParOf" srcId="{D9995B9D-2155-452E-B8C2-2A8F3838F4B1}" destId="{F77A618E-8F32-4CEF-A8CE-6C0C66CCA130}" srcOrd="7" destOrd="0" presId="urn:microsoft.com/office/officeart/2018/2/layout/IconVerticalSolidList"/>
    <dgm:cxn modelId="{63AE4AE0-D2B8-481D-95A6-502DED584091}" type="presParOf" srcId="{D9995B9D-2155-452E-B8C2-2A8F3838F4B1}" destId="{2E2F7FB6-1277-4F3C-B1F2-EC892B49C14C}" srcOrd="8" destOrd="0" presId="urn:microsoft.com/office/officeart/2018/2/layout/IconVerticalSolidList"/>
    <dgm:cxn modelId="{0C777485-FBD0-4894-86DE-8A4036C99838}" type="presParOf" srcId="{2E2F7FB6-1277-4F3C-B1F2-EC892B49C14C}" destId="{40561B62-13CD-467F-8B76-2B904EEFDFE3}" srcOrd="0" destOrd="0" presId="urn:microsoft.com/office/officeart/2018/2/layout/IconVerticalSolidList"/>
    <dgm:cxn modelId="{A51EA2FB-0BD8-4A14-B04A-E7323D36597A}" type="presParOf" srcId="{2E2F7FB6-1277-4F3C-B1F2-EC892B49C14C}" destId="{084AB9FE-35EB-4DEE-8706-5D68418D661C}" srcOrd="1" destOrd="0" presId="urn:microsoft.com/office/officeart/2018/2/layout/IconVerticalSolidList"/>
    <dgm:cxn modelId="{A7CA0E54-C541-410F-A247-5E943BB5D108}" type="presParOf" srcId="{2E2F7FB6-1277-4F3C-B1F2-EC892B49C14C}" destId="{EC4C22A8-CB73-44A4-8FBE-E08D8A3425D0}" srcOrd="2" destOrd="0" presId="urn:microsoft.com/office/officeart/2018/2/layout/IconVerticalSolidList"/>
    <dgm:cxn modelId="{2F960909-F469-4353-B2F8-48220248ACFC}" type="presParOf" srcId="{2E2F7FB6-1277-4F3C-B1F2-EC892B49C14C}" destId="{E874ECDB-844E-4D37-A454-69BFAA479C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5624A-8115-4739-A109-6561FB799CA9}">
      <dsp:nvSpPr>
        <dsp:cNvPr id="0" name=""/>
        <dsp:cNvSpPr/>
      </dsp:nvSpPr>
      <dsp:spPr>
        <a:xfrm>
          <a:off x="0" y="4229"/>
          <a:ext cx="10653579" cy="900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2F5AA-D5E7-4BD9-8317-3ADC051159BD}">
      <dsp:nvSpPr>
        <dsp:cNvPr id="0" name=""/>
        <dsp:cNvSpPr/>
      </dsp:nvSpPr>
      <dsp:spPr>
        <a:xfrm>
          <a:off x="272529" y="206937"/>
          <a:ext cx="495508" cy="495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82E86-C433-4CAF-8F8F-CCA9ACE1DD4E}">
      <dsp:nvSpPr>
        <dsp:cNvPr id="0" name=""/>
        <dsp:cNvSpPr/>
      </dsp:nvSpPr>
      <dsp:spPr>
        <a:xfrm>
          <a:off x="1040568" y="4229"/>
          <a:ext cx="9613010" cy="90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48" tIns="95348" rIns="95348" bIns="953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Singleton</a:t>
          </a:r>
          <a:r>
            <a:rPr lang="en-US" sz="1900" kern="1200" dirty="0"/>
            <a:t>: Ensures only one </a:t>
          </a:r>
          <a:r>
            <a:rPr lang="en-US" sz="1900" kern="1200" dirty="0" err="1"/>
            <a:t>InputManager</a:t>
          </a:r>
          <a:r>
            <a:rPr lang="en-US" sz="1900" kern="1200" dirty="0"/>
            <a:t>, </a:t>
          </a:r>
          <a:r>
            <a:rPr lang="en-US" sz="1900" kern="1200" dirty="0" err="1"/>
            <a:t>UIManager</a:t>
          </a:r>
          <a:r>
            <a:rPr lang="en-US" sz="1900" kern="1200" dirty="0"/>
            <a:t>, </a:t>
          </a:r>
          <a:r>
            <a:rPr lang="en-US" sz="1900" kern="1200" dirty="0" err="1"/>
            <a:t>AudioManager</a:t>
          </a:r>
          <a:r>
            <a:rPr lang="en-US" sz="1900" kern="1200" dirty="0"/>
            <a:t>, and HealthSystem</a:t>
          </a:r>
        </a:p>
      </dsp:txBody>
      <dsp:txXfrm>
        <a:off x="1040568" y="4229"/>
        <a:ext cx="9613010" cy="900925"/>
      </dsp:txXfrm>
    </dsp:sp>
    <dsp:sp modelId="{DDF370B1-073D-489B-AECD-D81F58CF1693}">
      <dsp:nvSpPr>
        <dsp:cNvPr id="0" name=""/>
        <dsp:cNvSpPr/>
      </dsp:nvSpPr>
      <dsp:spPr>
        <a:xfrm>
          <a:off x="0" y="1130386"/>
          <a:ext cx="10653579" cy="900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C0940-39B8-4B9E-B79A-79FF153387AC}">
      <dsp:nvSpPr>
        <dsp:cNvPr id="0" name=""/>
        <dsp:cNvSpPr/>
      </dsp:nvSpPr>
      <dsp:spPr>
        <a:xfrm>
          <a:off x="272529" y="1333094"/>
          <a:ext cx="495508" cy="495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240AE-1AF5-496F-A03E-C55687533DD3}">
      <dsp:nvSpPr>
        <dsp:cNvPr id="0" name=""/>
        <dsp:cNvSpPr/>
      </dsp:nvSpPr>
      <dsp:spPr>
        <a:xfrm>
          <a:off x="1040568" y="1130386"/>
          <a:ext cx="9613010" cy="90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48" tIns="95348" rIns="95348" bIns="953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Observer</a:t>
          </a:r>
          <a:r>
            <a:rPr lang="en-US" sz="1900" kern="1200" dirty="0"/>
            <a:t>: HUD and SFX update when player health changes</a:t>
          </a:r>
        </a:p>
      </dsp:txBody>
      <dsp:txXfrm>
        <a:off x="1040568" y="1130386"/>
        <a:ext cx="9613010" cy="900925"/>
      </dsp:txXfrm>
    </dsp:sp>
    <dsp:sp modelId="{B4532028-3DA7-42B3-9DFB-792B56D64BDD}">
      <dsp:nvSpPr>
        <dsp:cNvPr id="0" name=""/>
        <dsp:cNvSpPr/>
      </dsp:nvSpPr>
      <dsp:spPr>
        <a:xfrm>
          <a:off x="0" y="2256542"/>
          <a:ext cx="10653579" cy="900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1DD18-2970-4A97-ACF2-DFD7AF4A53D5}">
      <dsp:nvSpPr>
        <dsp:cNvPr id="0" name=""/>
        <dsp:cNvSpPr/>
      </dsp:nvSpPr>
      <dsp:spPr>
        <a:xfrm>
          <a:off x="272529" y="2459250"/>
          <a:ext cx="495508" cy="495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373E2-F2EE-4C15-AAF8-4BAC8D05E23F}">
      <dsp:nvSpPr>
        <dsp:cNvPr id="0" name=""/>
        <dsp:cNvSpPr/>
      </dsp:nvSpPr>
      <dsp:spPr>
        <a:xfrm>
          <a:off x="1040568" y="2256542"/>
          <a:ext cx="9613010" cy="90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48" tIns="95348" rIns="95348" bIns="953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Factory</a:t>
          </a:r>
          <a:r>
            <a:rPr lang="en-US" sz="1900" kern="1200"/>
            <a:t>: LevelSpawner dynamically creates random level blocks</a:t>
          </a:r>
        </a:p>
      </dsp:txBody>
      <dsp:txXfrm>
        <a:off x="1040568" y="2256542"/>
        <a:ext cx="9613010" cy="900925"/>
      </dsp:txXfrm>
    </dsp:sp>
    <dsp:sp modelId="{A8CCB1BB-8E9C-451E-A127-82829E9665B3}">
      <dsp:nvSpPr>
        <dsp:cNvPr id="0" name=""/>
        <dsp:cNvSpPr/>
      </dsp:nvSpPr>
      <dsp:spPr>
        <a:xfrm>
          <a:off x="0" y="3382698"/>
          <a:ext cx="10653579" cy="900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F5F7D-288F-48DA-8CA3-67D0BD87C14D}">
      <dsp:nvSpPr>
        <dsp:cNvPr id="0" name=""/>
        <dsp:cNvSpPr/>
      </dsp:nvSpPr>
      <dsp:spPr>
        <a:xfrm>
          <a:off x="272529" y="3585406"/>
          <a:ext cx="495508" cy="4955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EB149-DAD8-400E-93BE-EC26DE70237D}">
      <dsp:nvSpPr>
        <dsp:cNvPr id="0" name=""/>
        <dsp:cNvSpPr/>
      </dsp:nvSpPr>
      <dsp:spPr>
        <a:xfrm>
          <a:off x="1040568" y="3382698"/>
          <a:ext cx="9613010" cy="90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48" tIns="95348" rIns="95348" bIns="953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Chain of Responsibility</a:t>
          </a:r>
          <a:r>
            <a:rPr lang="en-US" sz="1900" kern="1200" dirty="0"/>
            <a:t>: Handles progressive damage (visual feedback on the car)</a:t>
          </a:r>
        </a:p>
      </dsp:txBody>
      <dsp:txXfrm>
        <a:off x="1040568" y="3382698"/>
        <a:ext cx="9613010" cy="900925"/>
      </dsp:txXfrm>
    </dsp:sp>
    <dsp:sp modelId="{40561B62-13CD-467F-8B76-2B904EEFDFE3}">
      <dsp:nvSpPr>
        <dsp:cNvPr id="0" name=""/>
        <dsp:cNvSpPr/>
      </dsp:nvSpPr>
      <dsp:spPr>
        <a:xfrm>
          <a:off x="0" y="4508855"/>
          <a:ext cx="10653579" cy="9009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AB9FE-35EB-4DEE-8706-5D68418D661C}">
      <dsp:nvSpPr>
        <dsp:cNvPr id="0" name=""/>
        <dsp:cNvSpPr/>
      </dsp:nvSpPr>
      <dsp:spPr>
        <a:xfrm>
          <a:off x="272529" y="4711563"/>
          <a:ext cx="495508" cy="4955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ECDB-844E-4D37-A454-69BFAA479C9B}">
      <dsp:nvSpPr>
        <dsp:cNvPr id="0" name=""/>
        <dsp:cNvSpPr/>
      </dsp:nvSpPr>
      <dsp:spPr>
        <a:xfrm>
          <a:off x="1040568" y="4508855"/>
          <a:ext cx="9613010" cy="90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48" tIns="95348" rIns="95348" bIns="953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Strategy (Modified)</a:t>
          </a:r>
          <a:r>
            <a:rPr lang="en-US" sz="1900" kern="1200"/>
            <a:t>: Each level defines its own obstacle/powerup layout logic</a:t>
          </a:r>
        </a:p>
      </dsp:txBody>
      <dsp:txXfrm>
        <a:off x="1040568" y="4508855"/>
        <a:ext cx="9613010" cy="900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5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0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8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5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ynthwave Images – Browse 202,695 Stock Photos, Vectors, and Video | Adobe  Stock">
            <a:extLst>
              <a:ext uri="{FF2B5EF4-FFF2-40B4-BE49-F238E27FC236}">
                <a16:creationId xmlns:a16="http://schemas.microsoft.com/office/drawing/2014/main" id="{F58495CC-E98F-67FD-08F1-FC4EB7F4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" r="2487" b="-1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B9108-C801-E3BC-720B-7630EA9A7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0" y="3086215"/>
            <a:ext cx="7588155" cy="2236264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Retro Rider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E4ACC-E71B-F6D4-A23D-E15634823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0" y="5179177"/>
            <a:ext cx="7588155" cy="52558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By: Diego, Ahmad and Adel </a:t>
            </a:r>
          </a:p>
        </p:txBody>
      </p:sp>
    </p:spTree>
    <p:extLst>
      <p:ext uri="{BB962C8B-B14F-4D97-AF65-F5344CB8AC3E}">
        <p14:creationId xmlns:p14="http://schemas.microsoft.com/office/powerpoint/2010/main" val="2239655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AE719-DF93-DFC1-5FD3-81012FB3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54" r="10303" b="1837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46E7-062C-53CD-4751-4F6E3596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the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C69B9-CC50-25F7-6888-B50D29576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16" y="5428229"/>
            <a:ext cx="10796260" cy="899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Infinite Subway Surfer’s style game but in a synthwave theme</a:t>
            </a:r>
          </a:p>
        </p:txBody>
      </p:sp>
    </p:spTree>
    <p:extLst>
      <p:ext uri="{BB962C8B-B14F-4D97-AF65-F5344CB8AC3E}">
        <p14:creationId xmlns:p14="http://schemas.microsoft.com/office/powerpoint/2010/main" val="1029984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5C79EA1-86E4-0267-F799-87671476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0F7A2-AE5B-5841-BB10-028B5565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01" y="105088"/>
            <a:ext cx="4014216" cy="631891"/>
          </a:xfrm>
        </p:spPr>
        <p:txBody>
          <a:bodyPr anchor="t">
            <a:normAutofit/>
          </a:bodyPr>
          <a:lstStyle/>
          <a:p>
            <a:r>
              <a:rPr lang="en-US" dirty="0"/>
              <a:t>Powerups: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35AF6-6CC2-1E1B-739A-2C1B2F60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3822"/>
          <a:stretch/>
        </p:blipFill>
        <p:spPr>
          <a:xfrm>
            <a:off x="730192" y="842067"/>
            <a:ext cx="3009923" cy="226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682DE-3982-0D57-40AB-A25A7BD5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48" r="12322" b="3"/>
          <a:stretch/>
        </p:blipFill>
        <p:spPr>
          <a:xfrm>
            <a:off x="4670894" y="842068"/>
            <a:ext cx="3009923" cy="2239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B1FB9-FB1E-0B25-80CB-DDBE79CB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45" b="4342"/>
          <a:stretch/>
        </p:blipFill>
        <p:spPr>
          <a:xfrm>
            <a:off x="8617189" y="842067"/>
            <a:ext cx="2974829" cy="223883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236B7C-6C76-DDC7-98A1-F774CA7B3DDE}"/>
              </a:ext>
            </a:extLst>
          </p:cNvPr>
          <p:cNvSpPr txBox="1">
            <a:spLocks/>
          </p:cNvSpPr>
          <p:nvPr/>
        </p:nvSpPr>
        <p:spPr>
          <a:xfrm>
            <a:off x="9520378" y="3080899"/>
            <a:ext cx="2279479" cy="53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lmaq Refined" panose="020B0806030202020204" pitchFamily="34" charset="0"/>
              </a:rPr>
              <a:t>Jump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008309-E59F-8E61-94FB-DF5E92222DDC}"/>
              </a:ext>
            </a:extLst>
          </p:cNvPr>
          <p:cNvSpPr txBox="1">
            <a:spLocks/>
          </p:cNvSpPr>
          <p:nvPr/>
        </p:nvSpPr>
        <p:spPr>
          <a:xfrm>
            <a:off x="5672208" y="3080899"/>
            <a:ext cx="1145155" cy="643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lmaq Refined" panose="020B0806030202020204" pitchFamily="34" charset="0"/>
              </a:rPr>
              <a:t>Boost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E39D8E-E0E0-0DA7-9839-8C2D680F6C78}"/>
              </a:ext>
            </a:extLst>
          </p:cNvPr>
          <p:cNvSpPr txBox="1">
            <a:spLocks/>
          </p:cNvSpPr>
          <p:nvPr/>
        </p:nvSpPr>
        <p:spPr>
          <a:xfrm>
            <a:off x="1660971" y="3107595"/>
            <a:ext cx="1145155" cy="643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lmaq Refined" panose="020B0806030202020204" pitchFamily="34" charset="0"/>
              </a:rPr>
              <a:t>Shield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5E086E9-FD54-73E6-0182-2F649CE9AD71}"/>
              </a:ext>
            </a:extLst>
          </p:cNvPr>
          <p:cNvSpPr txBox="1">
            <a:spLocks/>
          </p:cNvSpPr>
          <p:nvPr/>
        </p:nvSpPr>
        <p:spPr>
          <a:xfrm>
            <a:off x="130475" y="3759721"/>
            <a:ext cx="4014216" cy="631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Obstacles: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4ABE53-E2DA-15B8-9BB3-ABE51ABB2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15" y="4412105"/>
            <a:ext cx="2619741" cy="1390844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682296F-9A76-C63E-5850-DCBC85CEE71E}"/>
              </a:ext>
            </a:extLst>
          </p:cNvPr>
          <p:cNvSpPr txBox="1">
            <a:spLocks/>
          </p:cNvSpPr>
          <p:nvPr/>
        </p:nvSpPr>
        <p:spPr>
          <a:xfrm>
            <a:off x="730192" y="5778626"/>
            <a:ext cx="1706968" cy="836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lmaq Refined" panose="020B0806030202020204" pitchFamily="34" charset="0"/>
              </a:rPr>
              <a:t>Barricades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B7DBCA-A156-6643-45DC-657522F15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7373" y="4416255"/>
            <a:ext cx="2557883" cy="1375300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71D96B-E376-3513-FFF6-A846D14AD3C4}"/>
              </a:ext>
            </a:extLst>
          </p:cNvPr>
          <p:cNvSpPr txBox="1">
            <a:spLocks/>
          </p:cNvSpPr>
          <p:nvPr/>
        </p:nvSpPr>
        <p:spPr>
          <a:xfrm>
            <a:off x="3569770" y="5778625"/>
            <a:ext cx="2057363" cy="836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lmaq Refined" panose="020B0806030202020204" pitchFamily="34" charset="0"/>
              </a:rPr>
              <a:t>Police Cars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F6782C0-7C34-4B4E-AD7F-5420304DF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890" y="4406646"/>
            <a:ext cx="2723176" cy="1396303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A67D5FA-931C-6AE0-FD36-AF6E82A2D892}"/>
              </a:ext>
            </a:extLst>
          </p:cNvPr>
          <p:cNvSpPr txBox="1">
            <a:spLocks/>
          </p:cNvSpPr>
          <p:nvPr/>
        </p:nvSpPr>
        <p:spPr>
          <a:xfrm>
            <a:off x="6646159" y="5802949"/>
            <a:ext cx="2057363" cy="836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lmaq Refined" panose="020B0806030202020204" pitchFamily="34" charset="0"/>
              </a:rPr>
              <a:t>Laser Gates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74FA68C-EFC0-623B-E471-C3FF8691A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7278" y="4416255"/>
            <a:ext cx="2645959" cy="1398888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3B3C0CA-ECAC-D89A-EBA1-7F2F47CA3EB5}"/>
              </a:ext>
            </a:extLst>
          </p:cNvPr>
          <p:cNvSpPr txBox="1">
            <a:spLocks/>
          </p:cNvSpPr>
          <p:nvPr/>
        </p:nvSpPr>
        <p:spPr>
          <a:xfrm>
            <a:off x="9364855" y="5802949"/>
            <a:ext cx="2516097" cy="584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Almaq Refined" panose="020B0806030202020204" pitchFamily="34" charset="0"/>
              </a:rPr>
              <a:t>Garbage Trucks</a:t>
            </a:r>
          </a:p>
        </p:txBody>
      </p:sp>
    </p:spTree>
    <p:extLst>
      <p:ext uri="{BB962C8B-B14F-4D97-AF65-F5344CB8AC3E}">
        <p14:creationId xmlns:p14="http://schemas.microsoft.com/office/powerpoint/2010/main" val="289943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7ACF-AC13-F29B-501B-56DE20F4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46031"/>
            <a:ext cx="10653578" cy="604596"/>
          </a:xfrm>
        </p:spPr>
        <p:txBody>
          <a:bodyPr/>
          <a:lstStyle/>
          <a:p>
            <a:r>
              <a:rPr lang="en-US" dirty="0"/>
              <a:t>Design Patterns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69586F-100E-39FF-4853-42F21A9BFB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7" y="895350"/>
          <a:ext cx="10653579" cy="5414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861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5604-4EAD-C6E2-D6A3-27E2244E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19046"/>
            <a:ext cx="10653578" cy="659187"/>
          </a:xfrm>
        </p:spPr>
        <p:txBody>
          <a:bodyPr/>
          <a:lstStyle/>
          <a:p>
            <a:r>
              <a:rPr lang="en-US" dirty="0"/>
              <a:t>Teaser Trailer</a:t>
            </a:r>
          </a:p>
        </p:txBody>
      </p:sp>
      <p:pic>
        <p:nvPicPr>
          <p:cNvPr id="4" name="Teaser">
            <a:hlinkClick r:id="" action="ppaction://media"/>
            <a:extLst>
              <a:ext uri="{FF2B5EF4-FFF2-40B4-BE49-F238E27FC236}">
                <a16:creationId xmlns:a16="http://schemas.microsoft.com/office/drawing/2014/main" id="{78DAC0DA-ADC2-D903-AFD7-F545F65C56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775" y="912813"/>
            <a:ext cx="10653713" cy="5359400"/>
          </a:xfrm>
        </p:spPr>
      </p:pic>
    </p:spTree>
    <p:extLst>
      <p:ext uri="{BB962C8B-B14F-4D97-AF65-F5344CB8AC3E}">
        <p14:creationId xmlns:p14="http://schemas.microsoft.com/office/powerpoint/2010/main" val="184993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rtStation - Cloudy Synthwave">
            <a:extLst>
              <a:ext uri="{FF2B5EF4-FFF2-40B4-BE49-F238E27FC236}">
                <a16:creationId xmlns:a16="http://schemas.microsoft.com/office/drawing/2014/main" id="{E4140227-4ED2-D69C-B181-5B57AD99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188045-BF65-5DF3-F4EF-A510E518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23" y="1482602"/>
            <a:ext cx="7588155" cy="2236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4188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104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Almaq Refined</vt:lpstr>
      <vt:lpstr>Arial</vt:lpstr>
      <vt:lpstr>Impact</vt:lpstr>
      <vt:lpstr>Neue Haas Grotesk Text Pro</vt:lpstr>
      <vt:lpstr>VanillaVTI</vt:lpstr>
      <vt:lpstr>Retro Rider</vt:lpstr>
      <vt:lpstr>What is the game?</vt:lpstr>
      <vt:lpstr>Powerups:</vt:lpstr>
      <vt:lpstr>Design Patterns</vt:lpstr>
      <vt:lpstr>Teaser Trailer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Ahmad Alrazzaz</dc:creator>
  <cp:lastModifiedBy>Ahmad Alrazzaz</cp:lastModifiedBy>
  <cp:revision>3</cp:revision>
  <dcterms:created xsi:type="dcterms:W3CDTF">2025-04-30T05:00:16Z</dcterms:created>
  <dcterms:modified xsi:type="dcterms:W3CDTF">2025-04-30T06:01:10Z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de0556-1f76-452e-9e94-03158f226e4e_Enabled">
    <vt:lpwstr>true</vt:lpwstr>
  </property>
  <property fmtid="{D5CDD505-2E9C-101B-9397-08002B2CF9AE}" pid="3" name="MSIP_Label_cdde0556-1f76-452e-9e94-03158f226e4e_SetDate">
    <vt:lpwstr>2025-04-30T05:31:04Z</vt:lpwstr>
  </property>
  <property fmtid="{D5CDD505-2E9C-101B-9397-08002B2CF9AE}" pid="4" name="MSIP_Label_cdde0556-1f76-452e-9e94-03158f226e4e_Method">
    <vt:lpwstr>Standard</vt:lpwstr>
  </property>
  <property fmtid="{D5CDD505-2E9C-101B-9397-08002B2CF9AE}" pid="5" name="MSIP_Label_cdde0556-1f76-452e-9e94-03158f226e4e_Name">
    <vt:lpwstr>Private</vt:lpwstr>
  </property>
  <property fmtid="{D5CDD505-2E9C-101B-9397-08002B2CF9AE}" pid="6" name="MSIP_Label_cdde0556-1f76-452e-9e94-03158f226e4e_SiteId">
    <vt:lpwstr>7015a19d-0dbb-4c31-8709-253cf07f631f</vt:lpwstr>
  </property>
  <property fmtid="{D5CDD505-2E9C-101B-9397-08002B2CF9AE}" pid="7" name="MSIP_Label_cdde0556-1f76-452e-9e94-03158f226e4e_ActionId">
    <vt:lpwstr>f9d351ad-fc9f-4956-af17-342327c49d8b</vt:lpwstr>
  </property>
  <property fmtid="{D5CDD505-2E9C-101B-9397-08002B2CF9AE}" pid="8" name="MSIP_Label_cdde0556-1f76-452e-9e94-03158f226e4e_ContentBits">
    <vt:lpwstr>0</vt:lpwstr>
  </property>
  <property fmtid="{D5CDD505-2E9C-101B-9397-08002B2CF9AE}" pid="9" name="MSIP_Label_cdde0556-1f76-452e-9e94-03158f226e4e_Tag">
    <vt:lpwstr>10, 3, 0, 1</vt:lpwstr>
  </property>
</Properties>
</file>